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430" r:id="rId2"/>
    <p:sldId id="436" r:id="rId3"/>
    <p:sldId id="433" r:id="rId4"/>
    <p:sldId id="434" r:id="rId5"/>
    <p:sldId id="435" r:id="rId6"/>
  </p:sldIdLst>
  <p:sldSz cx="12801600" cy="9601200" type="A3"/>
  <p:notesSz cx="6797675" cy="9926638"/>
  <p:embeddedFontLst>
    <p:embeddedFont>
      <p:font typeface="Tahoma" panose="020B0604030504040204" pitchFamily="34" charset="0"/>
      <p:regular r:id="rId9"/>
      <p:bold r:id="rId10"/>
    </p:embeddedFont>
    <p:embeddedFont>
      <p:font typeface="Lucida Sans Unicode" panose="020B0602030504020204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mmonBullets" panose="020B0604020202020204"/>
      <p:regular r:id="rId20"/>
    </p:embeddedFont>
  </p:embeddedFontLst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40003" algn="ctr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80006" algn="ctr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20009" algn="ctr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60013" algn="ctr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200016" algn="l" defTabSz="1280006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840019" algn="l" defTabSz="1280006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480022" algn="l" defTabSz="1280006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120025" algn="l" defTabSz="1280006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>
          <p15:clr>
            <a:srgbClr val="A4A3A4"/>
          </p15:clr>
        </p15:guide>
        <p15:guide id="2" orient="horz" pos="3091">
          <p15:clr>
            <a:srgbClr val="A4A3A4"/>
          </p15:clr>
        </p15:guide>
        <p15:guide id="3" orient="horz" pos="941">
          <p15:clr>
            <a:srgbClr val="A4A3A4"/>
          </p15:clr>
        </p15:guide>
        <p15:guide id="4" orient="horz" pos="5309">
          <p15:clr>
            <a:srgbClr val="A4A3A4"/>
          </p15:clr>
        </p15:guide>
        <p15:guide id="5" pos="874">
          <p15:clr>
            <a:srgbClr val="A4A3A4"/>
          </p15:clr>
        </p15:guide>
        <p15:guide id="6" pos="4099">
          <p15:clr>
            <a:srgbClr val="A4A3A4"/>
          </p15:clr>
        </p15:guide>
        <p15:guide id="7" pos="4032">
          <p15:clr>
            <a:srgbClr val="A4A3A4"/>
          </p15:clr>
        </p15:guide>
        <p15:guide id="8" pos="72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0066FF"/>
    <a:srgbClr val="2F8D2F"/>
    <a:srgbClr val="319331"/>
    <a:srgbClr val="339933"/>
    <a:srgbClr val="6699FF"/>
    <a:srgbClr val="CC3300"/>
    <a:srgbClr val="CC3399"/>
    <a:srgbClr val="AB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084" autoAdjust="0"/>
  </p:normalViewPr>
  <p:slideViewPr>
    <p:cSldViewPr>
      <p:cViewPr varScale="1">
        <p:scale>
          <a:sx n="95" d="100"/>
          <a:sy n="95" d="100"/>
        </p:scale>
        <p:origin x="894" y="66"/>
      </p:cViewPr>
      <p:guideLst>
        <p:guide orient="horz" pos="3158"/>
        <p:guide orient="horz" pos="3091"/>
        <p:guide orient="horz" pos="941"/>
        <p:guide orient="horz" pos="5309"/>
        <p:guide pos="874"/>
        <p:guide pos="4099"/>
        <p:guide pos="4032"/>
        <p:guide pos="7258"/>
      </p:guideLst>
    </p:cSldViewPr>
  </p:slideViewPr>
  <p:outlineViewPr>
    <p:cViewPr>
      <p:scale>
        <a:sx n="75" d="100"/>
        <a:sy n="75" d="100"/>
      </p:scale>
      <p:origin x="0" y="38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264" y="-96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439275"/>
            <a:ext cx="2976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 algn="r" defTabSz="923855">
              <a:defRPr sz="1100"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de-DE"/>
              <a:t>Seite</a:t>
            </a:r>
            <a:r>
              <a:rPr lang="de-DE" b="1"/>
              <a:t> </a:t>
            </a:r>
            <a:fld id="{FC851738-D636-4DF6-8438-472F89D7E99A}" type="slidenum">
              <a:rPr lang="de-DE" b="1"/>
              <a:pPr>
                <a:defRPr/>
              </a:pPr>
              <a:t>‹Nr.›</a:t>
            </a:fld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1654236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983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3" tIns="46540" rIns="93083" bIns="46540" numCol="1" anchor="t" anchorCtr="0" compatLnSpc="1">
            <a:prstTxWarp prst="textNoShape">
              <a:avLst/>
            </a:prstTxWarp>
          </a:bodyPr>
          <a:lstStyle>
            <a:lvl1pPr algn="l" defTabSz="931792">
              <a:defRPr sz="1100" b="1"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Stadträumliches Entwicklungskonzept „Untere Stadt“ in Altensteig</a:t>
            </a:r>
            <a:endParaRPr lang="de-DE" dirty="0"/>
          </a:p>
        </p:txBody>
      </p:sp>
      <p:sp>
        <p:nvSpPr>
          <p:cNvPr id="419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1" y="4716463"/>
            <a:ext cx="498157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3" tIns="46540" rIns="93083" bIns="46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3" tIns="46540" rIns="93083" bIns="46540" numCol="1" anchor="b" anchorCtr="0" compatLnSpc="1">
            <a:prstTxWarp prst="textNoShape">
              <a:avLst/>
            </a:prstTxWarp>
          </a:bodyPr>
          <a:lstStyle>
            <a:lvl1pPr algn="r" defTabSz="931792">
              <a:defRPr sz="1100"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de-DE"/>
              <a:t>Seite</a:t>
            </a:r>
            <a:r>
              <a:rPr lang="de-DE" b="1"/>
              <a:t> </a:t>
            </a:r>
            <a:fld id="{E6F2B9FF-C592-4EBF-AD0B-09D8C5EE907C}" type="slidenum">
              <a:rPr lang="de-DE" b="1"/>
              <a:pPr>
                <a:defRPr/>
              </a:pPr>
              <a:t>‹Nr.›</a:t>
            </a:fld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30074317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500" b="1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64000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128000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920009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25600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3200016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0938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7575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0938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8981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0938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1607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0938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59353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7713"/>
            <a:ext cx="4960938" cy="37211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8768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 bwMode="auto">
          <a:xfrm>
            <a:off x="-6755" y="380299"/>
            <a:ext cx="128016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3780790" algn="l"/>
              </a:tabLst>
            </a:pPr>
            <a:r>
              <a:rPr lang="de-DE" sz="2400" b="1" dirty="0" smtClean="0">
                <a:solidFill>
                  <a:srgbClr val="00B05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de-DE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8663632"/>
            <a:ext cx="12801600" cy="2414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65600" anchor="ctr"/>
          <a:lstStyle/>
          <a:p>
            <a:pPr algn="ctr"/>
            <a:endParaRPr lang="en-GB"/>
          </a:p>
        </p:txBody>
      </p:sp>
      <p:pic>
        <p:nvPicPr>
          <p:cNvPr id="10" name="Picture 53" descr="KE_PowerPoin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6" t="-2451"/>
          <a:stretch>
            <a:fillRect/>
          </a:stretch>
        </p:blipFill>
        <p:spPr bwMode="auto">
          <a:xfrm>
            <a:off x="12017424" y="9078912"/>
            <a:ext cx="6032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2"/>
          <p:cNvSpPr txBox="1">
            <a:spLocks noChangeArrowheads="1"/>
          </p:cNvSpPr>
          <p:nvPr userDrawn="1"/>
        </p:nvSpPr>
        <p:spPr bwMode="auto">
          <a:xfrm>
            <a:off x="208112" y="9089430"/>
            <a:ext cx="640871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1400" dirty="0" smtClean="0">
                <a:solidFill>
                  <a:srgbClr val="000000"/>
                </a:solidFill>
                <a:latin typeface="Tahoma" pitchFamily="34" charset="0"/>
              </a:rPr>
              <a:t>LBBW Immobilien </a:t>
            </a:r>
            <a:r>
              <a:rPr lang="de-DE" sz="1400" b="1" dirty="0" smtClean="0">
                <a:solidFill>
                  <a:srgbClr val="000000"/>
                </a:solidFill>
                <a:latin typeface="Tahoma" pitchFamily="34" charset="0"/>
              </a:rPr>
              <a:t>Kommunalentwicklung</a:t>
            </a:r>
            <a:r>
              <a:rPr lang="de-DE" sz="1400" dirty="0" smtClean="0">
                <a:solidFill>
                  <a:srgbClr val="000000"/>
                </a:solidFill>
                <a:latin typeface="Tahoma" pitchFamily="34" charset="0"/>
              </a:rPr>
              <a:t> GmbH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10347454" y="445615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  <a:tabLst>
                <a:tab pos="3780790" algn="l"/>
              </a:tabLst>
            </a:pPr>
            <a:r>
              <a:rPr lang="de-DE" sz="1600" b="1" dirty="0">
                <a:solidFill>
                  <a:srgbClr val="3333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Stadt </a:t>
            </a:r>
            <a:r>
              <a:rPr lang="de-DE" sz="1600" b="1" dirty="0" smtClean="0">
                <a:solidFill>
                  <a:srgbClr val="3333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1600" b="1" dirty="0" smtClean="0">
                <a:solidFill>
                  <a:srgbClr val="3333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600" b="1" dirty="0" smtClean="0">
                <a:solidFill>
                  <a:srgbClr val="3333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Leimen </a:t>
            </a:r>
            <a:r>
              <a:rPr lang="de-DE" sz="1600" b="1" dirty="0" smtClean="0">
                <a:solidFill>
                  <a:srgbClr val="2F8D2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1600" b="1" dirty="0" smtClean="0">
                <a:solidFill>
                  <a:srgbClr val="2F8D2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600" b="1" dirty="0" smtClean="0">
                <a:solidFill>
                  <a:srgbClr val="2F8D2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de-DE" sz="1600" dirty="0">
              <a:solidFill>
                <a:srgbClr val="2F8D2F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32440" y="488838"/>
            <a:ext cx="478537" cy="50292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3" descr="KE_PowerPoin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6" t="-2451"/>
          <a:stretch>
            <a:fillRect/>
          </a:stretch>
        </p:blipFill>
        <p:spPr bwMode="auto">
          <a:xfrm>
            <a:off x="12017424" y="9078912"/>
            <a:ext cx="6032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2"/>
          <p:cNvSpPr txBox="1">
            <a:spLocks noChangeArrowheads="1"/>
          </p:cNvSpPr>
          <p:nvPr userDrawn="1"/>
        </p:nvSpPr>
        <p:spPr bwMode="auto">
          <a:xfrm>
            <a:off x="208112" y="9089430"/>
            <a:ext cx="640871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1400" dirty="0" smtClean="0">
                <a:solidFill>
                  <a:srgbClr val="000000"/>
                </a:solidFill>
                <a:latin typeface="Tahoma" pitchFamily="34" charset="0"/>
              </a:rPr>
              <a:t>LBBW Immobilien </a:t>
            </a:r>
            <a:r>
              <a:rPr lang="de-DE" sz="1400" b="1" dirty="0" smtClean="0">
                <a:solidFill>
                  <a:srgbClr val="000000"/>
                </a:solidFill>
                <a:latin typeface="Tahoma" pitchFamily="34" charset="0"/>
              </a:rPr>
              <a:t>Kommunalentwicklung</a:t>
            </a:r>
            <a:r>
              <a:rPr lang="de-DE" sz="1400" dirty="0" smtClean="0">
                <a:solidFill>
                  <a:srgbClr val="000000"/>
                </a:solidFill>
                <a:latin typeface="Tahoma" pitchFamily="34" charset="0"/>
              </a:rPr>
              <a:t> GmbH</a:t>
            </a:r>
          </a:p>
        </p:txBody>
      </p:sp>
    </p:spTree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F5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2"/>
          <p:cNvSpPr txBox="1">
            <a:spLocks noChangeArrowheads="1"/>
          </p:cNvSpPr>
          <p:nvPr userDrawn="1"/>
        </p:nvSpPr>
        <p:spPr bwMode="auto">
          <a:xfrm>
            <a:off x="208112" y="9089430"/>
            <a:ext cx="640871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1400" dirty="0" smtClean="0">
                <a:solidFill>
                  <a:srgbClr val="000000"/>
                </a:solidFill>
                <a:latin typeface="Tahoma" pitchFamily="34" charset="0"/>
              </a:rPr>
              <a:t>LBBW Immobilien </a:t>
            </a:r>
            <a:r>
              <a:rPr lang="de-DE" sz="1400" b="1" dirty="0" smtClean="0">
                <a:solidFill>
                  <a:srgbClr val="000000"/>
                </a:solidFill>
                <a:latin typeface="Tahoma" pitchFamily="34" charset="0"/>
              </a:rPr>
              <a:t>Kommunalentwicklung</a:t>
            </a:r>
            <a:r>
              <a:rPr lang="de-DE" sz="1400" dirty="0" smtClean="0">
                <a:solidFill>
                  <a:srgbClr val="000000"/>
                </a:solidFill>
                <a:latin typeface="Tahoma" pitchFamily="34" charset="0"/>
              </a:rPr>
              <a:t> GmbH</a:t>
            </a:r>
          </a:p>
        </p:txBody>
      </p:sp>
      <p:pic>
        <p:nvPicPr>
          <p:cNvPr id="13" name="Picture 53" descr="KE_PowerPoint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6" t="-2451"/>
          <a:stretch>
            <a:fillRect/>
          </a:stretch>
        </p:blipFill>
        <p:spPr bwMode="auto">
          <a:xfrm>
            <a:off x="12017424" y="9078912"/>
            <a:ext cx="6032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</p:sldLayoutIdLst>
  <p:transition spd="slow"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148895" rtl="0" eaLnBrk="0" fontAlgn="base" hangingPunct="0">
        <a:lnSpc>
          <a:spcPts val="3920"/>
        </a:lnSpc>
        <a:spcBef>
          <a:spcPct val="0"/>
        </a:spcBef>
        <a:spcAft>
          <a:spcPct val="0"/>
        </a:spcAft>
        <a:defRPr kumimoji="1" sz="2000">
          <a:solidFill>
            <a:srgbClr val="0068B5"/>
          </a:solidFill>
          <a:latin typeface="+mj-lt"/>
          <a:ea typeface="+mj-ea"/>
          <a:cs typeface="+mj-cs"/>
        </a:defRPr>
      </a:lvl1pPr>
      <a:lvl2pPr algn="l" defTabSz="1148895" rtl="0" eaLnBrk="0" fontAlgn="base" hangingPunct="0">
        <a:lnSpc>
          <a:spcPts val="3920"/>
        </a:lnSpc>
        <a:spcBef>
          <a:spcPct val="0"/>
        </a:spcBef>
        <a:spcAft>
          <a:spcPct val="0"/>
        </a:spcAft>
        <a:defRPr kumimoji="1" sz="2000">
          <a:solidFill>
            <a:srgbClr val="0068B5"/>
          </a:solidFill>
          <a:latin typeface="Lucida Sans Unicode" pitchFamily="34" charset="0"/>
        </a:defRPr>
      </a:lvl2pPr>
      <a:lvl3pPr algn="l" defTabSz="1148895" rtl="0" eaLnBrk="0" fontAlgn="base" hangingPunct="0">
        <a:lnSpc>
          <a:spcPts val="3920"/>
        </a:lnSpc>
        <a:spcBef>
          <a:spcPct val="0"/>
        </a:spcBef>
        <a:spcAft>
          <a:spcPct val="0"/>
        </a:spcAft>
        <a:defRPr kumimoji="1" sz="2000">
          <a:solidFill>
            <a:srgbClr val="0068B5"/>
          </a:solidFill>
          <a:latin typeface="Lucida Sans Unicode" pitchFamily="34" charset="0"/>
        </a:defRPr>
      </a:lvl3pPr>
      <a:lvl4pPr algn="l" defTabSz="1148895" rtl="0" eaLnBrk="0" fontAlgn="base" hangingPunct="0">
        <a:lnSpc>
          <a:spcPts val="3920"/>
        </a:lnSpc>
        <a:spcBef>
          <a:spcPct val="0"/>
        </a:spcBef>
        <a:spcAft>
          <a:spcPct val="0"/>
        </a:spcAft>
        <a:defRPr kumimoji="1" sz="2000">
          <a:solidFill>
            <a:srgbClr val="0068B5"/>
          </a:solidFill>
          <a:latin typeface="Lucida Sans Unicode" pitchFamily="34" charset="0"/>
        </a:defRPr>
      </a:lvl4pPr>
      <a:lvl5pPr algn="l" defTabSz="1148895" rtl="0" eaLnBrk="0" fontAlgn="base" hangingPunct="0">
        <a:lnSpc>
          <a:spcPts val="3920"/>
        </a:lnSpc>
        <a:spcBef>
          <a:spcPct val="0"/>
        </a:spcBef>
        <a:spcAft>
          <a:spcPct val="0"/>
        </a:spcAft>
        <a:defRPr kumimoji="1" sz="2000">
          <a:solidFill>
            <a:srgbClr val="0068B5"/>
          </a:solidFill>
          <a:latin typeface="Lucida Sans Unicode" pitchFamily="34" charset="0"/>
        </a:defRPr>
      </a:lvl5pPr>
      <a:lvl6pPr marL="640003" algn="l" defTabSz="1148895" rtl="0" eaLnBrk="0" fontAlgn="base" hangingPunct="0">
        <a:lnSpc>
          <a:spcPts val="3920"/>
        </a:lnSpc>
        <a:spcBef>
          <a:spcPct val="0"/>
        </a:spcBef>
        <a:spcAft>
          <a:spcPct val="0"/>
        </a:spcAft>
        <a:defRPr kumimoji="1" sz="2000">
          <a:solidFill>
            <a:srgbClr val="0068B5"/>
          </a:solidFill>
          <a:latin typeface="Lucida Sans Unicode" pitchFamily="34" charset="0"/>
        </a:defRPr>
      </a:lvl6pPr>
      <a:lvl7pPr marL="1280006" algn="l" defTabSz="1148895" rtl="0" eaLnBrk="0" fontAlgn="base" hangingPunct="0">
        <a:lnSpc>
          <a:spcPts val="3920"/>
        </a:lnSpc>
        <a:spcBef>
          <a:spcPct val="0"/>
        </a:spcBef>
        <a:spcAft>
          <a:spcPct val="0"/>
        </a:spcAft>
        <a:defRPr kumimoji="1" sz="2000">
          <a:solidFill>
            <a:srgbClr val="0068B5"/>
          </a:solidFill>
          <a:latin typeface="Lucida Sans Unicode" pitchFamily="34" charset="0"/>
        </a:defRPr>
      </a:lvl7pPr>
      <a:lvl8pPr marL="1920009" algn="l" defTabSz="1148895" rtl="0" eaLnBrk="0" fontAlgn="base" hangingPunct="0">
        <a:lnSpc>
          <a:spcPts val="3920"/>
        </a:lnSpc>
        <a:spcBef>
          <a:spcPct val="0"/>
        </a:spcBef>
        <a:spcAft>
          <a:spcPct val="0"/>
        </a:spcAft>
        <a:defRPr kumimoji="1" sz="2000">
          <a:solidFill>
            <a:srgbClr val="0068B5"/>
          </a:solidFill>
          <a:latin typeface="Lucida Sans Unicode" pitchFamily="34" charset="0"/>
        </a:defRPr>
      </a:lvl8pPr>
      <a:lvl9pPr marL="2560013" algn="l" defTabSz="1148895" rtl="0" eaLnBrk="0" fontAlgn="base" hangingPunct="0">
        <a:lnSpc>
          <a:spcPts val="3920"/>
        </a:lnSpc>
        <a:spcBef>
          <a:spcPct val="0"/>
        </a:spcBef>
        <a:spcAft>
          <a:spcPct val="0"/>
        </a:spcAft>
        <a:defRPr kumimoji="1" sz="2000">
          <a:solidFill>
            <a:srgbClr val="0068B5"/>
          </a:solidFill>
          <a:latin typeface="Lucida Sans Unicode" pitchFamily="34" charset="0"/>
        </a:defRPr>
      </a:lvl9pPr>
    </p:titleStyle>
    <p:bodyStyle>
      <a:lvl1pPr marL="480003" indent="-480003" algn="l" defTabSz="1148895" rtl="0" eaLnBrk="0" fontAlgn="base" hangingPunct="0">
        <a:lnSpc>
          <a:spcPts val="3220"/>
        </a:lnSpc>
        <a:spcBef>
          <a:spcPct val="0"/>
        </a:spcBef>
        <a:spcAft>
          <a:spcPct val="0"/>
        </a:spcAft>
        <a:buClr>
          <a:srgbClr val="000066"/>
        </a:buClr>
        <a:buSzPct val="80000"/>
        <a:buFont typeface="CommonBullets" pitchFamily="34" charset="2"/>
        <a:tabLst>
          <a:tab pos="266668" algn="l"/>
          <a:tab pos="533336" algn="l"/>
        </a:tabLst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266668" indent="266668" algn="l" defTabSz="1148895" rtl="0" eaLnBrk="0" fontAlgn="base" hangingPunct="0">
        <a:lnSpc>
          <a:spcPts val="3220"/>
        </a:lnSpc>
        <a:spcBef>
          <a:spcPct val="0"/>
        </a:spcBef>
        <a:spcAft>
          <a:spcPct val="0"/>
        </a:spcAft>
        <a:buClr>
          <a:srgbClr val="0068B5"/>
        </a:buClr>
        <a:buFont typeface="Wingdings" pitchFamily="2" charset="2"/>
        <a:buChar char="§"/>
        <a:tabLst>
          <a:tab pos="266668" algn="l"/>
          <a:tab pos="533336" algn="l"/>
        </a:tabLst>
        <a:defRPr kumimoji="1">
          <a:solidFill>
            <a:schemeClr val="tx1"/>
          </a:solidFill>
          <a:latin typeface="+mn-lt"/>
        </a:defRPr>
      </a:lvl2pPr>
      <a:lvl3pPr marL="1066673" indent="400002" algn="l" defTabSz="1148895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Font typeface="CommonBullets" pitchFamily="34" charset="2"/>
        <a:buChar char=","/>
        <a:tabLst>
          <a:tab pos="266668" algn="l"/>
          <a:tab pos="533336" algn="l"/>
        </a:tabLst>
        <a:defRPr kumimoji="1" sz="1700" b="1">
          <a:solidFill>
            <a:schemeClr val="tx1"/>
          </a:solidFill>
          <a:latin typeface="Tahoma" pitchFamily="34" charset="0"/>
        </a:defRPr>
      </a:lvl3pPr>
      <a:lvl4pPr marL="1733341" indent="288890" algn="l" defTabSz="1148895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Font typeface="CommonBullets" pitchFamily="34" charset="2"/>
        <a:buChar char=","/>
        <a:tabLst>
          <a:tab pos="266668" algn="l"/>
          <a:tab pos="533336" algn="l"/>
        </a:tabLst>
        <a:defRPr kumimoji="1" sz="1700" b="1">
          <a:solidFill>
            <a:schemeClr val="tx1"/>
          </a:solidFill>
          <a:latin typeface="Tahoma" pitchFamily="34" charset="0"/>
        </a:defRPr>
      </a:lvl4pPr>
      <a:lvl5pPr marL="2288901" indent="286668" algn="l" defTabSz="1148895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Font typeface="CommonBullets" pitchFamily="34" charset="2"/>
        <a:buChar char=","/>
        <a:tabLst>
          <a:tab pos="266668" algn="l"/>
          <a:tab pos="533336" algn="l"/>
        </a:tabLst>
        <a:defRPr kumimoji="1" sz="1700" b="1">
          <a:solidFill>
            <a:schemeClr val="tx1"/>
          </a:solidFill>
          <a:latin typeface="Tahoma" pitchFamily="34" charset="0"/>
        </a:defRPr>
      </a:lvl5pPr>
      <a:lvl6pPr marL="2928904" indent="286668" algn="l" defTabSz="1148895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Font typeface="CommonBullets" pitchFamily="34" charset="2"/>
        <a:buChar char=","/>
        <a:tabLst>
          <a:tab pos="266668" algn="l"/>
          <a:tab pos="533336" algn="l"/>
        </a:tabLst>
        <a:defRPr kumimoji="1" sz="1700" b="1">
          <a:solidFill>
            <a:schemeClr val="tx1"/>
          </a:solidFill>
          <a:latin typeface="Tahoma" pitchFamily="34" charset="0"/>
        </a:defRPr>
      </a:lvl6pPr>
      <a:lvl7pPr marL="3568907" indent="286668" algn="l" defTabSz="1148895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Font typeface="CommonBullets" pitchFamily="34" charset="2"/>
        <a:buChar char=","/>
        <a:tabLst>
          <a:tab pos="266668" algn="l"/>
          <a:tab pos="533336" algn="l"/>
        </a:tabLst>
        <a:defRPr kumimoji="1" sz="1700" b="1">
          <a:solidFill>
            <a:schemeClr val="tx1"/>
          </a:solidFill>
          <a:latin typeface="Tahoma" pitchFamily="34" charset="0"/>
        </a:defRPr>
      </a:lvl7pPr>
      <a:lvl8pPr marL="4208910" indent="286668" algn="l" defTabSz="1148895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Font typeface="CommonBullets" pitchFamily="34" charset="2"/>
        <a:buChar char=","/>
        <a:tabLst>
          <a:tab pos="266668" algn="l"/>
          <a:tab pos="533336" algn="l"/>
        </a:tabLst>
        <a:defRPr kumimoji="1" sz="1700" b="1">
          <a:solidFill>
            <a:schemeClr val="tx1"/>
          </a:solidFill>
          <a:latin typeface="Tahoma" pitchFamily="34" charset="0"/>
        </a:defRPr>
      </a:lvl8pPr>
      <a:lvl9pPr marL="4848913" indent="286668" algn="l" defTabSz="1148895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Font typeface="CommonBullets" pitchFamily="34" charset="2"/>
        <a:buChar char=","/>
        <a:tabLst>
          <a:tab pos="266668" algn="l"/>
          <a:tab pos="533336" algn="l"/>
        </a:tabLst>
        <a:defRPr kumimoji="1" sz="1700" b="1">
          <a:solidFill>
            <a:schemeClr val="tx1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36104"/>
            <a:ext cx="12801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/>
          <a:p>
            <a:pPr algn="l" defTabSz="1148895">
              <a:lnSpc>
                <a:spcPts val="3920"/>
              </a:lnSpc>
              <a:spcBef>
                <a:spcPct val="5000"/>
              </a:spcBef>
            </a:pPr>
            <a:r>
              <a:rPr lang="de-DE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Nr. XX  	</a:t>
            </a:r>
            <a:r>
              <a:rPr kumimoji="1" lang="de-DE" sz="1700" b="1" kern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Name </a:t>
            </a:r>
            <a:r>
              <a:rPr kumimoji="1" lang="de-DE" sz="1700" b="1" kern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Bewerber/Bewerbergemeinschaft</a:t>
            </a:r>
            <a:endParaRPr kumimoji="1" lang="de-DE" sz="1700" b="1" kern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23936" y="8617024"/>
            <a:ext cx="12577664" cy="2880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de-DE" sz="1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TGA Los 2 - ELT </a:t>
            </a:r>
            <a:r>
              <a:rPr lang="de-DE" sz="1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Referenz 1 /1</a:t>
            </a:r>
            <a:endParaRPr lang="de-DE" sz="1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23936" y="8617024"/>
            <a:ext cx="12577664" cy="2880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de-DE" sz="1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TGA Los 2 - ELT </a:t>
            </a:r>
            <a:r>
              <a:rPr lang="de-DE" sz="1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Referenz 1 </a:t>
            </a:r>
            <a:r>
              <a:rPr lang="de-DE" sz="1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/2</a:t>
            </a:r>
            <a:endParaRPr lang="de-DE" sz="1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36104"/>
            <a:ext cx="12801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/>
          <a:p>
            <a:pPr algn="l" defTabSz="1148895">
              <a:lnSpc>
                <a:spcPts val="3920"/>
              </a:lnSpc>
              <a:spcBef>
                <a:spcPct val="5000"/>
              </a:spcBef>
            </a:pPr>
            <a:endParaRPr lang="de-DE" sz="20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 defTabSz="1148895">
              <a:lnSpc>
                <a:spcPts val="3920"/>
              </a:lnSpc>
              <a:spcBef>
                <a:spcPct val="5000"/>
              </a:spcBef>
            </a:pPr>
            <a:r>
              <a:rPr lang="de-DE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Nr</a:t>
            </a:r>
            <a:r>
              <a:rPr lang="de-DE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XX  	</a:t>
            </a:r>
            <a:r>
              <a:rPr kumimoji="1" lang="de-DE" sz="1700" b="1" kern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Name Bewerber </a:t>
            </a:r>
            <a:r>
              <a:rPr kumimoji="1" lang="de-DE" sz="1700" b="1" kern="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/Bewerbergemeinschaft</a:t>
            </a:r>
          </a:p>
          <a:p>
            <a:pPr algn="l" defTabSz="1148895">
              <a:lnSpc>
                <a:spcPts val="3920"/>
              </a:lnSpc>
              <a:spcBef>
                <a:spcPct val="5000"/>
              </a:spcBef>
            </a:pPr>
            <a:endParaRPr kumimoji="1" lang="de-DE" sz="1700" b="1" kern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857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23936" y="8617024"/>
            <a:ext cx="12577664" cy="2880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de-DE" sz="1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TGA Los 2 - ELT </a:t>
            </a:r>
            <a:r>
              <a:rPr lang="de-DE" sz="1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Referenz </a:t>
            </a:r>
            <a:r>
              <a:rPr lang="de-DE" sz="1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de-DE" sz="1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36104"/>
            <a:ext cx="12801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/>
          <a:p>
            <a:pPr algn="l" defTabSz="1148895">
              <a:lnSpc>
                <a:spcPts val="3920"/>
              </a:lnSpc>
              <a:spcBef>
                <a:spcPct val="5000"/>
              </a:spcBef>
            </a:pPr>
            <a:r>
              <a:rPr lang="de-DE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Nr. XX  	</a:t>
            </a:r>
            <a:r>
              <a:rPr kumimoji="1" lang="de-DE" sz="1700" b="1" kern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Name Bewerber / Bewerbergemeinschaft </a:t>
            </a:r>
            <a:endParaRPr kumimoji="1" lang="de-DE" sz="1700" b="1" kern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23936" y="8617024"/>
            <a:ext cx="12577664" cy="2880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de-DE" sz="1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TGA Los 2 - ELT </a:t>
            </a:r>
            <a:r>
              <a:rPr lang="de-DE" sz="1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Referenz </a:t>
            </a:r>
            <a:r>
              <a:rPr lang="de-DE" sz="1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3/1</a:t>
            </a:r>
            <a:endParaRPr lang="de-DE" sz="1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36104"/>
            <a:ext cx="12801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/>
          <a:p>
            <a:pPr algn="l" defTabSz="1148895">
              <a:lnSpc>
                <a:spcPts val="3920"/>
              </a:lnSpc>
              <a:spcBef>
                <a:spcPct val="5000"/>
              </a:spcBef>
            </a:pPr>
            <a:r>
              <a:rPr lang="de-DE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Nr. XX  	</a:t>
            </a:r>
            <a:r>
              <a:rPr kumimoji="1" lang="de-DE" sz="1700" b="1" kern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Name </a:t>
            </a:r>
            <a:r>
              <a:rPr kumimoji="1" lang="de-DE" sz="1700" b="1" kern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Bewerber /Bewerbergemeinschaft </a:t>
            </a:r>
            <a:endParaRPr kumimoji="1" lang="de-DE" sz="1700" b="1" kern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23936" y="8622541"/>
            <a:ext cx="1257766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de-DE" sz="1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TGA Los 2 - ELT </a:t>
            </a:r>
            <a:r>
              <a:rPr lang="de-DE" sz="1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Referenz </a:t>
            </a:r>
            <a:r>
              <a:rPr lang="de-DE" sz="1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3/2 </a:t>
            </a:r>
            <a:endParaRPr lang="de-DE" sz="1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36104"/>
            <a:ext cx="12801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01" tIns="64001" rIns="128001" bIns="64001" numCol="1" anchor="ctr" anchorCtr="0" compatLnSpc="1">
            <a:prstTxWarp prst="textNoShape">
              <a:avLst/>
            </a:prstTxWarp>
          </a:bodyPr>
          <a:lstStyle/>
          <a:p>
            <a:pPr algn="l" defTabSz="1148895">
              <a:lnSpc>
                <a:spcPts val="3920"/>
              </a:lnSpc>
              <a:spcBef>
                <a:spcPct val="5000"/>
              </a:spcBef>
            </a:pPr>
            <a:r>
              <a:rPr lang="de-DE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Nr. XX  	</a:t>
            </a:r>
            <a:r>
              <a:rPr kumimoji="1" lang="de-DE" sz="1700" b="1" kern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Name </a:t>
            </a:r>
            <a:r>
              <a:rPr kumimoji="1" lang="de-DE" sz="1700" b="1" kern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Bewerber / Bewerbergemeinschaft </a:t>
            </a:r>
            <a:endParaRPr kumimoji="1" lang="de-DE" sz="1700" b="1" kern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swahlverfahren">
  <a:themeElements>
    <a:clrScheme name="Modernes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Modernes Portrait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</Words>
  <Application>Microsoft Office PowerPoint</Application>
  <PresentationFormat>A3 Papier (297x420 mm)</PresentationFormat>
  <Paragraphs>11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Tahoma</vt:lpstr>
      <vt:lpstr>Lucida Sans Unicode</vt:lpstr>
      <vt:lpstr>Calibri</vt:lpstr>
      <vt:lpstr>Century Gothic</vt:lpstr>
      <vt:lpstr>Times New Roman</vt:lpstr>
      <vt:lpstr>CommonBullets</vt:lpstr>
      <vt:lpstr>Arial</vt:lpstr>
      <vt:lpstr>Wingdings</vt:lpstr>
      <vt:lpstr>Auswahlverfahren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Kommunalentwicklung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KE-Anwender</dc:creator>
  <cp:lastModifiedBy>Siegele Gabriele</cp:lastModifiedBy>
  <cp:revision>619</cp:revision>
  <cp:lastPrinted>2017-03-22T11:12:26Z</cp:lastPrinted>
  <dcterms:created xsi:type="dcterms:W3CDTF">2000-10-05T12:40:05Z</dcterms:created>
  <dcterms:modified xsi:type="dcterms:W3CDTF">2018-03-19T12:35:44Z</dcterms:modified>
</cp:coreProperties>
</file>